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669088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3C9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7464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979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457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9580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3794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118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773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968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615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7778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812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692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C062E-8B1F-4949-9D8A-212F9B6DB15B}" type="datetimeFigureOut">
              <a:rPr lang="nb-NO" smtClean="0"/>
              <a:t>19.01.2026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905A1-7D44-42EC-8A23-539A9CAC70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381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elsfyr@scandichotels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jorn.syvertsen@politiet.n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nas1\Brukere\RST001\Dokumenter\STInedlasting\bordtenni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129" y="1547664"/>
            <a:ext cx="1523936" cy="161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Sylinder 4"/>
          <p:cNvSpPr txBox="1"/>
          <p:nvPr/>
        </p:nvSpPr>
        <p:spPr>
          <a:xfrm>
            <a:off x="160149" y="126484"/>
            <a:ext cx="655272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Britannic Bold" pitchFamily="34" charset="0"/>
              </a:rPr>
              <a:t>Oslo Politis Idrettslag (OPIL) / Bordtennisgruppa</a:t>
            </a:r>
          </a:p>
          <a:p>
            <a:pPr algn="ctr"/>
            <a:r>
              <a:rPr lang="nb-NO" sz="2000" i="1" dirty="0">
                <a:latin typeface="Britannic Bold" pitchFamily="34" charset="0"/>
              </a:rPr>
              <a:t>arrangerer det niende politimesterskapet</a:t>
            </a:r>
          </a:p>
          <a:p>
            <a:pPr algn="ctr"/>
            <a:r>
              <a:rPr lang="nb-NO" sz="2000" dirty="0">
                <a:solidFill>
                  <a:srgbClr val="C00000"/>
                </a:solidFill>
                <a:latin typeface="Britannic Bold" pitchFamily="34" charset="0"/>
              </a:rPr>
              <a:t>i bordtennis </a:t>
            </a:r>
            <a:endParaRPr lang="nb-NO" sz="2000" dirty="0">
              <a:latin typeface="Britannic Bold" pitchFamily="34" charset="0"/>
            </a:endParaRPr>
          </a:p>
          <a:p>
            <a:pPr algn="ctr"/>
            <a:r>
              <a:rPr lang="nb-NO" sz="2000" dirty="0">
                <a:latin typeface="Britannic Bold" pitchFamily="34" charset="0"/>
              </a:rPr>
              <a:t>den 17. og 18. mars 2026</a:t>
            </a:r>
          </a:p>
          <a:p>
            <a:pPr algn="ctr"/>
            <a:endParaRPr lang="nb-NO" sz="2400" dirty="0">
              <a:latin typeface="Britannic Bold" pitchFamily="34" charset="0"/>
            </a:endParaRPr>
          </a:p>
        </p:txBody>
      </p:sp>
      <p:sp>
        <p:nvSpPr>
          <p:cNvPr id="6" name="TekstSylinder 5"/>
          <p:cNvSpPr txBox="1"/>
          <p:nvPr/>
        </p:nvSpPr>
        <p:spPr>
          <a:xfrm>
            <a:off x="-27403" y="8100392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nb-NO" sz="2400" dirty="0">
              <a:solidFill>
                <a:srgbClr val="C00000"/>
              </a:solidFill>
            </a:endParaRPr>
          </a:p>
        </p:txBody>
      </p:sp>
      <p:sp>
        <p:nvSpPr>
          <p:cNvPr id="2" name="TekstSylinder 1"/>
          <p:cNvSpPr txBox="1"/>
          <p:nvPr/>
        </p:nvSpPr>
        <p:spPr>
          <a:xfrm>
            <a:off x="-14684" y="3314539"/>
            <a:ext cx="675853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/>
              <a:t>Sted:</a:t>
            </a:r>
            <a:r>
              <a:rPr lang="nb-NO" sz="1600" dirty="0"/>
              <a:t>  Idrettens Hus Nordbyen, Haavard Martinsens vei 30, 0978 Oslo</a:t>
            </a:r>
          </a:p>
          <a:p>
            <a:r>
              <a:rPr lang="nb-NO" sz="1600" b="1" dirty="0"/>
              <a:t>Klasser</a:t>
            </a:r>
            <a:r>
              <a:rPr lang="nb-NO" sz="1600" dirty="0"/>
              <a:t>:  - Lag (2 spillere) på tirsdag og single (åpen klasse) på onsdag</a:t>
            </a:r>
          </a:p>
          <a:p>
            <a:r>
              <a:rPr lang="nb-NO" sz="1600" dirty="0"/>
              <a:t>                - Hvis du vet hvem du skal spille på lag med – gi oss beskjed om det</a:t>
            </a:r>
          </a:p>
          <a:p>
            <a:r>
              <a:rPr lang="nb-NO" sz="1600" dirty="0"/>
              <a:t>                - Hvis du vil spille lag, men ikke har makker, skal vi prøve å ordne det</a:t>
            </a:r>
          </a:p>
          <a:p>
            <a:r>
              <a:rPr lang="nb-NO" sz="1600" dirty="0"/>
              <a:t>                - Det vil bli puljespill samt seeding i begge klassene</a:t>
            </a:r>
          </a:p>
          <a:p>
            <a:r>
              <a:rPr lang="nb-NO" sz="1600" b="1" dirty="0"/>
              <a:t>Premiering:</a:t>
            </a:r>
            <a:r>
              <a:rPr lang="nb-NO" sz="1600" dirty="0"/>
              <a:t>  Medaljer fra NPI samt premier til alle</a:t>
            </a:r>
          </a:p>
          <a:p>
            <a:r>
              <a:rPr lang="nb-NO" sz="1600" dirty="0"/>
              <a:t>	    Politidirektørens pokal til beste utøver i </a:t>
            </a:r>
            <a:r>
              <a:rPr lang="nb-NO" sz="1600"/>
              <a:t>klasse single</a:t>
            </a:r>
            <a:endParaRPr lang="nb-NO" sz="1600" dirty="0"/>
          </a:p>
          <a:p>
            <a:r>
              <a:rPr lang="nb-NO" sz="1600" b="1" dirty="0"/>
              <a:t>Kontingent:</a:t>
            </a:r>
            <a:r>
              <a:rPr lang="nb-NO" sz="1600" dirty="0"/>
              <a:t>  Kr. 200,00 (uavhengig av antall klasser)</a:t>
            </a:r>
          </a:p>
          <a:p>
            <a:r>
              <a:rPr lang="nb-NO" sz="1600" dirty="0"/>
              <a:t>	   Betales til </a:t>
            </a:r>
            <a:r>
              <a:rPr lang="nb-NO" sz="1600" i="1" u="sng" dirty="0"/>
              <a:t>kto. 1503.56.53667</a:t>
            </a:r>
            <a:endParaRPr lang="nb-NO" sz="1600" dirty="0"/>
          </a:p>
          <a:p>
            <a:endParaRPr lang="nb-NO" sz="1600" dirty="0"/>
          </a:p>
          <a:p>
            <a:r>
              <a:rPr lang="nb-NO" sz="1600" b="1" dirty="0"/>
              <a:t>Overnatting:</a:t>
            </a:r>
            <a:r>
              <a:rPr lang="nb-NO" sz="1600" dirty="0"/>
              <a:t>  Scandic Helsfyr, Innspurten 7, 0663 Oslo   </a:t>
            </a:r>
          </a:p>
          <a:p>
            <a:r>
              <a:rPr lang="nb-NO" sz="1600" dirty="0"/>
              <a:t>E-post: </a:t>
            </a:r>
            <a:r>
              <a:rPr lang="nb-NO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helsfyr@scandichotels.com</a:t>
            </a:r>
            <a:r>
              <a:rPr lang="nb-NO" sz="1600" dirty="0"/>
              <a:t>, tlf. 22 92 22 00</a:t>
            </a:r>
          </a:p>
          <a:p>
            <a:r>
              <a:rPr lang="nb-NO" sz="1600" dirty="0"/>
              <a:t>Rommene bestilles og betales av den enkelte. Oppgi kode D000039201</a:t>
            </a:r>
          </a:p>
          <a:p>
            <a:r>
              <a:rPr lang="nb-NO" sz="1600" dirty="0"/>
              <a:t>Prisene er flytende (varierer fra dag til dag)</a:t>
            </a:r>
            <a:endParaRPr lang="nb-NO" sz="1600" b="1" dirty="0">
              <a:solidFill>
                <a:srgbClr val="FF0000"/>
              </a:solidFill>
            </a:endParaRPr>
          </a:p>
          <a:p>
            <a:endParaRPr lang="nb-NO" sz="1600" dirty="0"/>
          </a:p>
          <a:p>
            <a:r>
              <a:rPr lang="nb-NO" sz="1600" b="1" dirty="0"/>
              <a:t>Bankett:  </a:t>
            </a:r>
            <a:r>
              <a:rPr lang="nb-NO" sz="1600" dirty="0"/>
              <a:t>Et rimelig alternativ i nærheten av hotellet. Info vil komme.</a:t>
            </a:r>
          </a:p>
          <a:p>
            <a:endParaRPr lang="nb-NO" sz="1600" dirty="0"/>
          </a:p>
          <a:p>
            <a:r>
              <a:rPr lang="nb-NO" sz="1600" b="1" dirty="0"/>
              <a:t>I hallen:  </a:t>
            </a:r>
            <a:r>
              <a:rPr lang="nb-NO" sz="1600" dirty="0"/>
              <a:t>Salg av bagetter/pølser/kaffe/mineralvann (Vipps)</a:t>
            </a:r>
          </a:p>
          <a:p>
            <a:endParaRPr lang="nb-NO" sz="1600" b="1" dirty="0"/>
          </a:p>
          <a:p>
            <a:r>
              <a:rPr lang="nb-NO" sz="1600" b="1" dirty="0"/>
              <a:t>Påmelding : Innen 6. mars 2026 </a:t>
            </a:r>
          </a:p>
          <a:p>
            <a:r>
              <a:rPr lang="nb-NO" sz="1600" dirty="0"/>
              <a:t>	   til Bjørn Syvertsen, Kripos, mobil 916 66 709</a:t>
            </a:r>
          </a:p>
          <a:p>
            <a:r>
              <a:rPr lang="nb-NO" sz="1600" dirty="0"/>
              <a:t>	  E-post: </a:t>
            </a:r>
            <a:r>
              <a:rPr lang="nb-NO" sz="16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bjorn.syvertsen@politiet.no</a:t>
            </a:r>
            <a:r>
              <a:rPr lang="nb-NO" sz="1600" dirty="0"/>
              <a:t> (bsy001)</a:t>
            </a:r>
          </a:p>
          <a:p>
            <a:r>
              <a:rPr lang="nb-NO" sz="1600" b="1" dirty="0"/>
              <a:t>                                                                                                                                   </a:t>
            </a:r>
            <a:r>
              <a:rPr lang="nb-NO" sz="1600" dirty="0"/>
              <a:t>s. 1/2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46547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ekstSylinder 1"/>
          <p:cNvSpPr txBox="1"/>
          <p:nvPr/>
        </p:nvSpPr>
        <p:spPr>
          <a:xfrm>
            <a:off x="0" y="-4609"/>
            <a:ext cx="6858000" cy="119417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nb-NO" dirty="0"/>
              <a:t>Annen info:</a:t>
            </a:r>
          </a:p>
          <a:p>
            <a:pPr algn="ctr"/>
            <a:endParaRPr lang="nb-NO" dirty="0"/>
          </a:p>
          <a:p>
            <a:pPr marL="285750" indent="-285750">
              <a:buFontTx/>
              <a:buChar char="-"/>
            </a:pPr>
            <a:r>
              <a:rPr lang="nb-NO" sz="1600" b="1" dirty="0"/>
              <a:t>Kriterier for å delta:  </a:t>
            </a:r>
            <a:r>
              <a:rPr lang="nb-NO" sz="1600" dirty="0"/>
              <a:t>Du må være ansatt i politiet og være medlem av ditt lokale politiidrettslag.  Sivile kan delta dersom de oppfyller ovennevnte.  Pensjonister kan også delta.</a:t>
            </a:r>
          </a:p>
          <a:p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b="1" dirty="0"/>
              <a:t>GDPR: </a:t>
            </a:r>
            <a:r>
              <a:rPr lang="nb-NO" sz="1600" dirty="0"/>
              <a:t>Alle deltakere må spørres om personopplysninger og bilder kan legges ut på hjemmesiden til NPI. Skjema skal leveres arrangøren før konkurransene begynner.</a:t>
            </a:r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b="1" dirty="0"/>
              <a:t>Lagkampen avvikles slik:  </a:t>
            </a:r>
            <a:r>
              <a:rPr lang="nb-NO" sz="1600" dirty="0"/>
              <a:t>2 single-kamper – double-kamp – evt. 1-2 singlekamper (førstemann til tre seire).</a:t>
            </a:r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dirty="0"/>
              <a:t>Reiseutgifter dekkes etter NPIs statutter for reisedekning til PM.</a:t>
            </a:r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dirty="0"/>
              <a:t>Hver utøver er ansvarlig for egen forsikring.  NPI dekker ikke skader.</a:t>
            </a:r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dirty="0"/>
              <a:t>Oppstart kl. 10:00 begge dager.</a:t>
            </a:r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dirty="0"/>
              <a:t>Bruk sko som ikke avsetter farge.</a:t>
            </a:r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dirty="0"/>
              <a:t>Turneringsleder er Bjørn Syvertsen.</a:t>
            </a:r>
          </a:p>
          <a:p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dirty="0"/>
              <a:t>Alle kampene vil bli spilt over tre sett.  Dersom vi får nok tid, vil vi vurdere fem-setts kamper.</a:t>
            </a:r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dirty="0"/>
              <a:t>Vi har som mål at hver enkelt spiller skal få så mange kamper som mulig.</a:t>
            </a:r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r>
              <a:rPr lang="nb-NO" sz="1600" b="1" dirty="0"/>
              <a:t>Vi oppfordrer alle som har spilt bordtennis til å melde seg på. Vi vet det er mange som er gode nok for et slikt mesterskap selv om de ikke har spilt aktivt/bedrift.</a:t>
            </a:r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pPr marL="285750" indent="-285750">
              <a:buFontTx/>
              <a:buChar char="-"/>
            </a:pPr>
            <a:endParaRPr lang="nb-NO" sz="1600" dirty="0"/>
          </a:p>
          <a:p>
            <a:r>
              <a:rPr lang="nb-NO" sz="1600" dirty="0"/>
              <a:t>				                      	         s. 2/2                       </a:t>
            </a:r>
          </a:p>
          <a:p>
            <a:pPr marL="285750" indent="-285750">
              <a:buFontTx/>
              <a:buChar char="-"/>
            </a:pPr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1279551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454</Words>
  <Application>Microsoft Office PowerPoint</Application>
  <PresentationFormat>Skjermfremvisning (4:3)</PresentationFormat>
  <Paragraphs>66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Britannic Bold</vt:lpstr>
      <vt:lpstr>Calibri</vt:lpstr>
      <vt:lpstr>Office-tema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Rita Steinsvik</dc:creator>
  <cp:lastModifiedBy>Per O Nordli</cp:lastModifiedBy>
  <cp:revision>55</cp:revision>
  <cp:lastPrinted>2018-09-25T14:28:01Z</cp:lastPrinted>
  <dcterms:created xsi:type="dcterms:W3CDTF">2015-02-23T06:35:27Z</dcterms:created>
  <dcterms:modified xsi:type="dcterms:W3CDTF">2026-01-19T13:55:35Z</dcterms:modified>
</cp:coreProperties>
</file>